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1" r:id="rId2"/>
    <p:sldId id="292" r:id="rId3"/>
    <p:sldId id="293" r:id="rId4"/>
    <p:sldId id="294" r:id="rId5"/>
    <p:sldId id="295" r:id="rId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4E30"/>
    <a:srgbClr val="D6BB9F"/>
    <a:srgbClr val="F0F0F0"/>
    <a:srgbClr val="FF6B00"/>
    <a:srgbClr val="371A58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>
      <p:cViewPr varScale="1">
        <p:scale>
          <a:sx n="60" d="100"/>
          <a:sy n="60" d="100"/>
        </p:scale>
        <p:origin x="728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https://unsplash.com/photos/woman-in-black-suit-jacket-QGr6H7pri-Q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1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https://unsplash.com/photos/woman-in-black-suit-jacket-QGr6H7pri-Q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0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https://unsplash.com/photos/woman-in-black-suit-jacket-QGr6H7pri-Q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2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https://unsplash.com/photos/woman-in-black-suit-jacket-QGr6H7pri-Q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https://unsplash.com/photos/woman-in-black-suit-jacket-QGr6H7pri-Q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9124BE-FD09-462C-2D15-8B970D47B8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743" y="764703"/>
            <a:ext cx="2808312" cy="3458953"/>
          </a:xfrm>
          <a:custGeom>
            <a:avLst/>
            <a:gdLst>
              <a:gd name="connsiteX0" fmla="*/ 0 w 2808312"/>
              <a:gd name="connsiteY0" fmla="*/ 0 h 3458953"/>
              <a:gd name="connsiteX1" fmla="*/ 2808312 w 2808312"/>
              <a:gd name="connsiteY1" fmla="*/ 0 h 3458953"/>
              <a:gd name="connsiteX2" fmla="*/ 2808312 w 2808312"/>
              <a:gd name="connsiteY2" fmla="*/ 3458953 h 3458953"/>
              <a:gd name="connsiteX3" fmla="*/ 0 w 2808312"/>
              <a:gd name="connsiteY3" fmla="*/ 3458953 h 34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312" h="3458953">
                <a:moveTo>
                  <a:pt x="0" y="0"/>
                </a:moveTo>
                <a:lnTo>
                  <a:pt x="2808312" y="0"/>
                </a:lnTo>
                <a:lnTo>
                  <a:pt x="2808312" y="3458953"/>
                </a:lnTo>
                <a:lnTo>
                  <a:pt x="0" y="34589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9124BE-FD09-462C-2D15-8B970D47B8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742" y="1196752"/>
            <a:ext cx="3539469" cy="4464496"/>
          </a:xfrm>
          <a:custGeom>
            <a:avLst/>
            <a:gdLst>
              <a:gd name="connsiteX0" fmla="*/ 0 w 2808312"/>
              <a:gd name="connsiteY0" fmla="*/ 0 h 3458953"/>
              <a:gd name="connsiteX1" fmla="*/ 2808312 w 2808312"/>
              <a:gd name="connsiteY1" fmla="*/ 0 h 3458953"/>
              <a:gd name="connsiteX2" fmla="*/ 2808312 w 2808312"/>
              <a:gd name="connsiteY2" fmla="*/ 3458953 h 3458953"/>
              <a:gd name="connsiteX3" fmla="*/ 0 w 2808312"/>
              <a:gd name="connsiteY3" fmla="*/ 3458953 h 34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312" h="3458953">
                <a:moveTo>
                  <a:pt x="0" y="0"/>
                </a:moveTo>
                <a:lnTo>
                  <a:pt x="2808312" y="0"/>
                </a:lnTo>
                <a:lnTo>
                  <a:pt x="2808312" y="3458953"/>
                </a:lnTo>
                <a:lnTo>
                  <a:pt x="0" y="34589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2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6BB42-4F81-0692-DE46-4B096CCEC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124746"/>
            <a:ext cx="4933246" cy="2894102"/>
          </a:xfrm>
          <a:custGeom>
            <a:avLst/>
            <a:gdLst>
              <a:gd name="connsiteX0" fmla="*/ 0 w 4726262"/>
              <a:gd name="connsiteY0" fmla="*/ 0 h 2894102"/>
              <a:gd name="connsiteX1" fmla="*/ 4726262 w 4726262"/>
              <a:gd name="connsiteY1" fmla="*/ 0 h 2894102"/>
              <a:gd name="connsiteX2" fmla="*/ 4726262 w 4726262"/>
              <a:gd name="connsiteY2" fmla="*/ 2894102 h 2894102"/>
              <a:gd name="connsiteX3" fmla="*/ 0 w 4726262"/>
              <a:gd name="connsiteY3" fmla="*/ 2894102 h 28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6262" h="2894102">
                <a:moveTo>
                  <a:pt x="0" y="0"/>
                </a:moveTo>
                <a:lnTo>
                  <a:pt x="4726262" y="0"/>
                </a:lnTo>
                <a:lnTo>
                  <a:pt x="4726262" y="2894102"/>
                </a:lnTo>
                <a:lnTo>
                  <a:pt x="0" y="289410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39398E-4ECD-B219-2C3E-A18DA1C8A8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98068" cy="2860158"/>
          </a:xfrm>
          <a:custGeom>
            <a:avLst/>
            <a:gdLst>
              <a:gd name="connsiteX0" fmla="*/ 0 w 2998068"/>
              <a:gd name="connsiteY0" fmla="*/ 0 h 2860158"/>
              <a:gd name="connsiteX1" fmla="*/ 2998068 w 2998068"/>
              <a:gd name="connsiteY1" fmla="*/ 0 h 2860158"/>
              <a:gd name="connsiteX2" fmla="*/ 2998068 w 2998068"/>
              <a:gd name="connsiteY2" fmla="*/ 2860158 h 2860158"/>
              <a:gd name="connsiteX3" fmla="*/ 0 w 2998068"/>
              <a:gd name="connsiteY3" fmla="*/ 2860158 h 286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8068" h="2860158">
                <a:moveTo>
                  <a:pt x="0" y="0"/>
                </a:moveTo>
                <a:lnTo>
                  <a:pt x="2998068" y="0"/>
                </a:lnTo>
                <a:lnTo>
                  <a:pt x="2998068" y="2860158"/>
                </a:lnTo>
                <a:lnTo>
                  <a:pt x="0" y="286015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" name="whoosh.wav"/>
          </p:stSnd>
        </p:sndAc>
      </p:transition>
    </mc:Choice>
    <mc:Fallback>
      <p:transition advTm="8226">
        <p:sndAc>
          <p:stSnd>
            <p:snd r:embed="rId1" name="whoosh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4" r:id="rId4"/>
    <p:sldLayoutId id="2147483655" r:id="rId5"/>
    <p:sldLayoutId id="2147483662" r:id="rId6"/>
    <p:sldLayoutId id="2147483663" r:id="rId7"/>
    <p:sldLayoutId id="2147483664" r:id="rId8"/>
    <p:sldLayoutId id="2147483665" r:id="rId9"/>
  </p:sldLayoutIdLst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11" name="whoosh.wav"/>
          </p:stSnd>
        </p:sndAc>
      </p:transition>
    </mc:Choice>
    <mc:Fallback>
      <p:transition advTm="8226">
        <p:sndAc>
          <p:stSnd>
            <p:snd r:embed="rId11" name="whoosh.wav"/>
          </p:stSnd>
        </p:sndAc>
      </p:transition>
    </mc:Fallback>
  </mc:AlternateConten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12" Type="http://schemas.openxmlformats.org/officeDocument/2006/relationships/image" Target="NULL"/><Relationship Id="rId17" Type="http://schemas.openxmlformats.org/officeDocument/2006/relationships/image" Target="../media/image6.png"/><Relationship Id="rId2" Type="http://schemas.microsoft.com/office/2007/relationships/media" Target="../media/media1.mp3"/><Relationship Id="rId16" Type="http://schemas.openxmlformats.org/officeDocument/2006/relationships/image" Target="NULL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audio" Target="../media/audio1.wav"/><Relationship Id="rId15" Type="http://schemas.openxmlformats.org/officeDocument/2006/relationships/image" Target="../media/image5.png"/><Relationship Id="rId10" Type="http://schemas.openxmlformats.org/officeDocument/2006/relationships/image" Target="NULL"/><Relationship Id="rId4" Type="http://schemas.openxmlformats.org/officeDocument/2006/relationships/notesSlide" Target="../notesSlides/notesSlide1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8.JP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lidemodel.com/account/plans/?utm_source=free&amp;utm_medium=button&amp;utm_campaign=freetemplate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AAC79965-C013-5941-F951-211D3BFA672B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2736304 w 2736304"/>
              <a:gd name="connsiteY2" fmla="*/ 2520280 h 2520280"/>
              <a:gd name="connsiteX3" fmla="*/ 0 w 2736304"/>
              <a:gd name="connsiteY3" fmla="*/ 2520280 h 2520280"/>
              <a:gd name="connsiteX4" fmla="*/ 0 w 2736304"/>
              <a:gd name="connsiteY4" fmla="*/ 0 h 2520280"/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0 w 2736304"/>
              <a:gd name="connsiteY2" fmla="*/ 2520280 h 2520280"/>
              <a:gd name="connsiteX3" fmla="*/ 0 w 2736304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304" h="2520280">
                <a:moveTo>
                  <a:pt x="0" y="0"/>
                </a:moveTo>
                <a:lnTo>
                  <a:pt x="2736304" y="0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rgbClr val="D6B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80EE11-1A0A-79AB-C386-073105FCFF4F}"/>
              </a:ext>
            </a:extLst>
          </p:cNvPr>
          <p:cNvSpPr/>
          <p:nvPr/>
        </p:nvSpPr>
        <p:spPr>
          <a:xfrm rot="16200000" flipV="1">
            <a:off x="11003496" y="5672569"/>
            <a:ext cx="1181773" cy="1088475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748F204-7A3C-4021-F2DA-2B07FA8A292D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CD627E-0029-58ED-47F8-D0B2D87A8EA7}"/>
              </a:ext>
            </a:extLst>
          </p:cNvPr>
          <p:cNvSpPr/>
          <p:nvPr/>
        </p:nvSpPr>
        <p:spPr>
          <a:xfrm rot="16200000" flipV="1">
            <a:off x="11479161" y="5603550"/>
            <a:ext cx="916023" cy="503303"/>
          </a:xfrm>
          <a:custGeom>
            <a:avLst/>
            <a:gdLst>
              <a:gd name="connsiteX0" fmla="*/ 1221151 w 2047061"/>
              <a:gd name="connsiteY0" fmla="*/ 0 h 1124744"/>
              <a:gd name="connsiteX1" fmla="*/ 2047061 w 2047061"/>
              <a:gd name="connsiteY1" fmla="*/ 0 h 1124744"/>
              <a:gd name="connsiteX2" fmla="*/ 825911 w 2047061"/>
              <a:gd name="connsiteY2" fmla="*/ 1124744 h 1124744"/>
              <a:gd name="connsiteX3" fmla="*/ 0 w 2047061"/>
              <a:gd name="connsiteY3" fmla="*/ 1124744 h 1124744"/>
              <a:gd name="connsiteX4" fmla="*/ 1221151 w 2047061"/>
              <a:gd name="connsiteY4" fmla="*/ 0 h 11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061" h="1124744">
                <a:moveTo>
                  <a:pt x="1221151" y="0"/>
                </a:moveTo>
                <a:lnTo>
                  <a:pt x="2047061" y="0"/>
                </a:lnTo>
                <a:lnTo>
                  <a:pt x="825911" y="1124744"/>
                </a:lnTo>
                <a:lnTo>
                  <a:pt x="0" y="1124744"/>
                </a:lnTo>
                <a:lnTo>
                  <a:pt x="1221151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A10297-A2E1-5C80-65FD-0A9C4B07E191}"/>
              </a:ext>
            </a:extLst>
          </p:cNvPr>
          <p:cNvSpPr/>
          <p:nvPr/>
        </p:nvSpPr>
        <p:spPr>
          <a:xfrm>
            <a:off x="0" y="-27384"/>
            <a:ext cx="4324856" cy="6858000"/>
          </a:xfrm>
          <a:prstGeom prst="rect">
            <a:avLst/>
          </a:pr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6FD60A-0889-6BAA-7C63-7072EFDCED28}"/>
              </a:ext>
            </a:extLst>
          </p:cNvPr>
          <p:cNvGrpSpPr/>
          <p:nvPr/>
        </p:nvGrpSpPr>
        <p:grpSpPr>
          <a:xfrm>
            <a:off x="0" y="-27384"/>
            <a:ext cx="3264509" cy="2998839"/>
            <a:chOff x="0" y="0"/>
            <a:chExt cx="3264509" cy="2998839"/>
          </a:xfrm>
          <a:solidFill>
            <a:srgbClr val="D6BB9F"/>
          </a:solidFill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793C887A-1E2B-7F10-D134-F8CA58540289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08797C8-467D-07FE-67C8-ADCF723EE88F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7EF0E8-390C-5C25-07B3-85AE7FD11708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3F64E1-B64F-B34E-F055-4EA2C8129B10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313E06F-D377-0EF4-925E-76A84AF82C93}"/>
              </a:ext>
            </a:extLst>
          </p:cNvPr>
          <p:cNvSpPr txBox="1"/>
          <p:nvPr/>
        </p:nvSpPr>
        <p:spPr>
          <a:xfrm>
            <a:off x="434128" y="5256249"/>
            <a:ext cx="3540605" cy="5553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a typeface="Segoe UI Black" panose="020B0A02040204020203" pitchFamily="34" charset="0"/>
              </a:rPr>
              <a:t>Zamini_File_Manager</a:t>
            </a:r>
            <a:endParaRPr lang="en-US" sz="2800" b="1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12EE04-1B68-4415-065D-1131F705D0C3}"/>
              </a:ext>
            </a:extLst>
          </p:cNvPr>
          <p:cNvGrpSpPr/>
          <p:nvPr/>
        </p:nvGrpSpPr>
        <p:grpSpPr>
          <a:xfrm>
            <a:off x="754744" y="5811584"/>
            <a:ext cx="2830285" cy="531845"/>
            <a:chOff x="754744" y="5413179"/>
            <a:chExt cx="2830285" cy="53184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5205E5-4A39-D0B1-2D17-F7DF62678904}"/>
                </a:ext>
              </a:extLst>
            </p:cNvPr>
            <p:cNvSpPr txBox="1"/>
            <p:nvPr/>
          </p:nvSpPr>
          <p:spPr>
            <a:xfrm>
              <a:off x="754744" y="5460738"/>
              <a:ext cx="2830285" cy="4367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ea typeface="Segoe UI Black" panose="020B0A02040204020203" pitchFamily="34" charset="0"/>
                </a:rPr>
                <a:t>v1.0.0</a:t>
              </a:r>
              <a:endParaRPr lang="en-US" sz="2800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FD37C3-0E47-0DA4-11FF-C2F60B0FE4AC}"/>
                </a:ext>
              </a:extLst>
            </p:cNvPr>
            <p:cNvCxnSpPr/>
            <p:nvPr/>
          </p:nvCxnSpPr>
          <p:spPr>
            <a:xfrm>
              <a:off x="765820" y="5413179"/>
              <a:ext cx="280831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DA5395-F586-4BDC-13B7-B3725B9D30B5}"/>
                </a:ext>
              </a:extLst>
            </p:cNvPr>
            <p:cNvCxnSpPr/>
            <p:nvPr/>
          </p:nvCxnSpPr>
          <p:spPr>
            <a:xfrm>
              <a:off x="765820" y="5945024"/>
              <a:ext cx="280831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EE8D96-3269-8700-1AA6-D155F89F185B}"/>
              </a:ext>
            </a:extLst>
          </p:cNvPr>
          <p:cNvSpPr txBox="1"/>
          <p:nvPr/>
        </p:nvSpPr>
        <p:spPr>
          <a:xfrm>
            <a:off x="4937760" y="565025"/>
            <a:ext cx="6557252" cy="5597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5400" b="1" dirty="0">
                <a:solidFill>
                  <a:srgbClr val="784E30"/>
                </a:solidFill>
              </a:rPr>
              <a:t>Main Features</a:t>
            </a:r>
            <a:endParaRPr lang="en-US" sz="5400" b="1" dirty="0">
              <a:solidFill>
                <a:srgbClr val="784E30"/>
              </a:solidFill>
            </a:endParaRPr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768598C3-B689-E718-4E03-54ABF84E81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7" y="2196140"/>
            <a:ext cx="2808312" cy="2808312"/>
          </a:xfrm>
          <a:ln>
            <a:noFill/>
          </a:ln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E4C249EE-811F-22C6-BED6-00C9E052F88C}"/>
              </a:ext>
            </a:extLst>
          </p:cNvPr>
          <p:cNvGrpSpPr/>
          <p:nvPr/>
        </p:nvGrpSpPr>
        <p:grpSpPr>
          <a:xfrm rot="16200000" flipV="1">
            <a:off x="3528647" y="6063913"/>
            <a:ext cx="801110" cy="732295"/>
            <a:chOff x="0" y="0"/>
            <a:chExt cx="3280648" cy="2998839"/>
          </a:xfrm>
          <a:solidFill>
            <a:srgbClr val="D6BB9F"/>
          </a:solidFill>
        </p:grpSpPr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4930E085-1AE5-41FE-2B7A-A70B6195DA5E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870ADA3-99C6-2BD1-4A58-0337E8685395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265AA3-A410-9EBE-707E-A4A0E130DC33}"/>
                </a:ext>
              </a:extLst>
            </p:cNvPr>
            <p:cNvSpPr/>
            <p:nvPr/>
          </p:nvSpPr>
          <p:spPr>
            <a:xfrm>
              <a:off x="1233588" y="4"/>
              <a:ext cx="2047060" cy="1124742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id="{142B84D7-A05D-204C-ABD3-BD98FE801C9C}"/>
              </a:ext>
            </a:extLst>
          </p:cNvPr>
          <p:cNvSpPr/>
          <p:nvPr/>
        </p:nvSpPr>
        <p:spPr>
          <a:xfrm>
            <a:off x="11523032" y="6145138"/>
            <a:ext cx="666030" cy="665819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20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20"/>
                  <a:pt x="333015" y="665820"/>
                </a:cubicBezTo>
                <a:cubicBezTo>
                  <a:pt x="149096" y="665820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4B0F64-6454-C44E-8642-6A0412F17602}"/>
              </a:ext>
            </a:extLst>
          </p:cNvPr>
          <p:cNvSpPr txBox="1"/>
          <p:nvPr/>
        </p:nvSpPr>
        <p:spPr>
          <a:xfrm>
            <a:off x="11530770" y="6293381"/>
            <a:ext cx="65055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P1</a:t>
            </a:r>
            <a:endParaRPr lang="en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98268" y="1986100"/>
            <a:ext cx="3270332" cy="1800000"/>
            <a:chOff x="4510236" y="1968585"/>
            <a:chExt cx="3270332" cy="1800000"/>
          </a:xfrm>
        </p:grpSpPr>
        <p:sp>
          <p:nvSpPr>
            <p:cNvPr id="89" name="Rectangle: Rounded Corners 18">
              <a:extLst>
                <a:ext uri="{FF2B5EF4-FFF2-40B4-BE49-F238E27FC236}">
                  <a16:creationId xmlns:a16="http://schemas.microsoft.com/office/drawing/2014/main" id="{FCB74AAB-FFB8-5181-E63A-5FCD11E0B360}"/>
                </a:ext>
              </a:extLst>
            </p:cNvPr>
            <p:cNvSpPr/>
            <p:nvPr/>
          </p:nvSpPr>
          <p:spPr>
            <a:xfrm>
              <a:off x="4540568" y="1968585"/>
              <a:ext cx="3240000" cy="1800000"/>
            </a:xfrm>
            <a:prstGeom prst="roundRect">
              <a:avLst>
                <a:gd name="adj" fmla="val 9280"/>
              </a:avLst>
            </a:prstGeom>
            <a:solidFill>
              <a:schemeClr val="bg1"/>
            </a:solidFill>
            <a:ln>
              <a:solidFill>
                <a:srgbClr val="784E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21A330-14EC-A3CC-0D01-7FEF72FC8432}"/>
                </a:ext>
              </a:extLst>
            </p:cNvPr>
            <p:cNvSpPr txBox="1"/>
            <p:nvPr/>
          </p:nvSpPr>
          <p:spPr>
            <a:xfrm>
              <a:off x="4649728" y="2780928"/>
              <a:ext cx="3028860" cy="936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Store and manage all your records locally as simple files—no complex databases needed.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7FF939-B10A-8716-B64C-4C061AB4BEE0}"/>
                </a:ext>
              </a:extLst>
            </p:cNvPr>
            <p:cNvSpPr txBox="1"/>
            <p:nvPr/>
          </p:nvSpPr>
          <p:spPr>
            <a:xfrm>
              <a:off x="4510236" y="2382589"/>
              <a:ext cx="3240000" cy="36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 b="1" dirty="0">
                  <a:solidFill>
                    <a:srgbClr val="784E30"/>
                  </a:solidFill>
                  <a:cs typeface="Segoe UI Light" panose="020B0502040204020203" pitchFamily="34" charset="0"/>
                </a:rPr>
                <a:t>File Based Record System:</a:t>
              </a:r>
              <a:endParaRPr lang="en-US" sz="1800" b="1" dirty="0">
                <a:solidFill>
                  <a:srgbClr val="784E30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39883" y="1986100"/>
            <a:ext cx="3255129" cy="1800000"/>
            <a:chOff x="7765438" y="2003615"/>
            <a:chExt cx="3255129" cy="1800000"/>
          </a:xfrm>
        </p:grpSpPr>
        <p:sp>
          <p:nvSpPr>
            <p:cNvPr id="91" name="Rectangle: Rounded Corners 21">
              <a:extLst>
                <a:ext uri="{FF2B5EF4-FFF2-40B4-BE49-F238E27FC236}">
                  <a16:creationId xmlns:a16="http://schemas.microsoft.com/office/drawing/2014/main" id="{751D8C2F-04E4-A083-95C3-2D700CFCA957}"/>
                </a:ext>
              </a:extLst>
            </p:cNvPr>
            <p:cNvSpPr/>
            <p:nvPr/>
          </p:nvSpPr>
          <p:spPr>
            <a:xfrm>
              <a:off x="7765438" y="2003615"/>
              <a:ext cx="3240000" cy="1800000"/>
            </a:xfrm>
            <a:prstGeom prst="roundRect">
              <a:avLst>
                <a:gd name="adj" fmla="val 9280"/>
              </a:avLst>
            </a:prstGeom>
            <a:solidFill>
              <a:schemeClr val="bg1"/>
            </a:solidFill>
            <a:ln>
              <a:solidFill>
                <a:srgbClr val="784E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110D01D-7227-F5FD-AB5F-86AD20060651}"/>
                </a:ext>
              </a:extLst>
            </p:cNvPr>
            <p:cNvSpPr txBox="1"/>
            <p:nvPr/>
          </p:nvSpPr>
          <p:spPr>
            <a:xfrm>
              <a:off x="7924222" y="2823828"/>
              <a:ext cx="2952329" cy="9548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/>
                <a:t>Work offline anytime, anywhere without worrying about connectivity or data security.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4936DBC-6237-1728-7864-3F96092FDA3E}"/>
                </a:ext>
              </a:extLst>
            </p:cNvPr>
            <p:cNvSpPr txBox="1"/>
            <p:nvPr/>
          </p:nvSpPr>
          <p:spPr>
            <a:xfrm>
              <a:off x="7780567" y="2417619"/>
              <a:ext cx="3240000" cy="36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 b="1" dirty="0">
                  <a:solidFill>
                    <a:srgbClr val="784E30"/>
                  </a:solidFill>
                  <a:cs typeface="Segoe UI Light" panose="020B0502040204020203" pitchFamily="34" charset="0"/>
                </a:rPr>
                <a:t>No Internet Required:</a:t>
              </a:r>
              <a:endParaRPr lang="en-US" sz="1800" b="1" dirty="0">
                <a:solidFill>
                  <a:srgbClr val="784E30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8268" y="4364555"/>
            <a:ext cx="3262986" cy="1823173"/>
            <a:chOff x="4430881" y="4365104"/>
            <a:chExt cx="3262986" cy="1823173"/>
          </a:xfrm>
        </p:grpSpPr>
        <p:sp>
          <p:nvSpPr>
            <p:cNvPr id="92" name="Rectangle: Rounded Corners 22">
              <a:extLst>
                <a:ext uri="{FF2B5EF4-FFF2-40B4-BE49-F238E27FC236}">
                  <a16:creationId xmlns:a16="http://schemas.microsoft.com/office/drawing/2014/main" id="{8DF2495A-2BB3-E991-A803-946B3AFA52E3}"/>
                </a:ext>
              </a:extLst>
            </p:cNvPr>
            <p:cNvSpPr/>
            <p:nvPr/>
          </p:nvSpPr>
          <p:spPr>
            <a:xfrm>
              <a:off x="4453867" y="4365104"/>
              <a:ext cx="3240000" cy="1800000"/>
            </a:xfrm>
            <a:prstGeom prst="roundRect">
              <a:avLst>
                <a:gd name="adj" fmla="val 9280"/>
              </a:avLst>
            </a:prstGeom>
            <a:solidFill>
              <a:schemeClr val="bg1"/>
            </a:solidFill>
            <a:ln>
              <a:solidFill>
                <a:srgbClr val="784E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E91432E-7203-A7DC-43B8-A2A3552E3537}"/>
                </a:ext>
              </a:extLst>
            </p:cNvPr>
            <p:cNvSpPr txBox="1"/>
            <p:nvPr/>
          </p:nvSpPr>
          <p:spPr>
            <a:xfrm>
              <a:off x="4540065" y="5252277"/>
              <a:ext cx="3082295" cy="936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/>
                <a:t>Forget about installing or using heavy office software; everything runs smoothly on its own.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9704F7F-7BAF-E57F-5377-4DD686E73646}"/>
                </a:ext>
              </a:extLst>
            </p:cNvPr>
            <p:cNvSpPr txBox="1"/>
            <p:nvPr/>
          </p:nvSpPr>
          <p:spPr>
            <a:xfrm>
              <a:off x="4430881" y="4763317"/>
              <a:ext cx="3240000" cy="36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b="1" dirty="0">
                  <a:solidFill>
                    <a:srgbClr val="784E30"/>
                  </a:solidFill>
                  <a:cs typeface="Segoe UI Light" panose="020B0502040204020203" pitchFamily="34" charset="0"/>
                </a:rPr>
                <a:t>No Microsoft Office or Excel Needed:</a:t>
              </a:r>
              <a:endParaRPr lang="en-US" sz="1600" b="1" dirty="0">
                <a:solidFill>
                  <a:srgbClr val="784E30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38326" y="4364555"/>
            <a:ext cx="3243041" cy="1800000"/>
            <a:chOff x="7891931" y="4364006"/>
            <a:chExt cx="3243041" cy="1800000"/>
          </a:xfrm>
        </p:grpSpPr>
        <p:sp>
          <p:nvSpPr>
            <p:cNvPr id="97" name="Rectangle: Rounded Corners 23">
              <a:extLst>
                <a:ext uri="{FF2B5EF4-FFF2-40B4-BE49-F238E27FC236}">
                  <a16:creationId xmlns:a16="http://schemas.microsoft.com/office/drawing/2014/main" id="{05CB7A5E-5FE4-8BE0-012D-75193317FDED}"/>
                </a:ext>
              </a:extLst>
            </p:cNvPr>
            <p:cNvSpPr/>
            <p:nvPr/>
          </p:nvSpPr>
          <p:spPr>
            <a:xfrm>
              <a:off x="7891931" y="4364006"/>
              <a:ext cx="3240000" cy="1800000"/>
            </a:xfrm>
            <a:prstGeom prst="roundRect">
              <a:avLst>
                <a:gd name="adj" fmla="val 9280"/>
              </a:avLst>
            </a:prstGeom>
            <a:solidFill>
              <a:schemeClr val="bg1"/>
            </a:solidFill>
            <a:ln>
              <a:solidFill>
                <a:srgbClr val="784E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72012E8-6D85-0A65-3EEB-43C8CB436440}"/>
                </a:ext>
              </a:extLst>
            </p:cNvPr>
            <p:cNvSpPr txBox="1"/>
            <p:nvPr/>
          </p:nvSpPr>
          <p:spPr>
            <a:xfrm>
              <a:off x="7894612" y="5148123"/>
              <a:ext cx="3240000" cy="936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Designed for everyone — easy to use, quick to learn, and efficient for daily tasks.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E1E1AE-B302-EF09-CDFF-6E247CAE55D5}"/>
                </a:ext>
              </a:extLst>
            </p:cNvPr>
            <p:cNvSpPr txBox="1"/>
            <p:nvPr/>
          </p:nvSpPr>
          <p:spPr>
            <a:xfrm>
              <a:off x="7894972" y="4778010"/>
              <a:ext cx="3240000" cy="36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 b="1" dirty="0">
                  <a:solidFill>
                    <a:srgbClr val="784E30"/>
                  </a:solidFill>
                  <a:cs typeface="Segoe UI Light" panose="020B0502040204020203" pitchFamily="34" charset="0"/>
                </a:rPr>
                <a:t>Beginner-Friendly and Fast:</a:t>
              </a:r>
              <a:endParaRPr lang="en-US" sz="1800" b="1" dirty="0">
                <a:solidFill>
                  <a:srgbClr val="784E30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3DC11F-E7FB-F730-141C-DDB5816A8391}"/>
              </a:ext>
            </a:extLst>
          </p:cNvPr>
          <p:cNvGrpSpPr/>
          <p:nvPr/>
        </p:nvGrpSpPr>
        <p:grpSpPr>
          <a:xfrm>
            <a:off x="9570740" y="4063280"/>
            <a:ext cx="578213" cy="578213"/>
            <a:chOff x="9948296" y="4221088"/>
            <a:chExt cx="578213" cy="578213"/>
          </a:xfrm>
          <a:solidFill>
            <a:srgbClr val="784E30"/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E7AEDA9-DFAB-AFC1-209E-D1348B87071C}"/>
                </a:ext>
              </a:extLst>
            </p:cNvPr>
            <p:cNvSpPr/>
            <p:nvPr/>
          </p:nvSpPr>
          <p:spPr>
            <a:xfrm>
              <a:off x="9948296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Graphic 87" descr="Ribbon with solid fill">
              <a:extLst>
                <a:ext uri="{FF2B5EF4-FFF2-40B4-BE49-F238E27FC236}">
                  <a16:creationId xmlns:a16="http://schemas.microsoft.com/office/drawing/2014/main" id="{7155B7BB-35EF-B1EE-79EC-39BDF654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087757" y="4360550"/>
              <a:ext cx="299290" cy="299288"/>
            </a:xfrm>
            <a:prstGeom prst="rect">
              <a:avLst/>
            </a:prstGeom>
            <a:grpFill/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79FD25-E3D3-4EEB-61C7-8C9F995F2CB1}"/>
              </a:ext>
            </a:extLst>
          </p:cNvPr>
          <p:cNvGrpSpPr/>
          <p:nvPr/>
        </p:nvGrpSpPr>
        <p:grpSpPr>
          <a:xfrm>
            <a:off x="6144328" y="4005064"/>
            <a:ext cx="578213" cy="578213"/>
            <a:chOff x="7190044" y="4221088"/>
            <a:chExt cx="578213" cy="578213"/>
          </a:xfrm>
          <a:solidFill>
            <a:srgbClr val="784E30"/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6632817-C23A-448B-8473-D923B9C4D1FA}"/>
                </a:ext>
              </a:extLst>
            </p:cNvPr>
            <p:cNvSpPr/>
            <p:nvPr/>
          </p:nvSpPr>
          <p:spPr>
            <a:xfrm>
              <a:off x="7190044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Graphic 94" descr="Graduation cap with solid fill">
              <a:extLst>
                <a:ext uri="{FF2B5EF4-FFF2-40B4-BE49-F238E27FC236}">
                  <a16:creationId xmlns:a16="http://schemas.microsoft.com/office/drawing/2014/main" id="{227065E1-18A6-D807-3C98-F5BFBFC4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329505" y="4360550"/>
              <a:ext cx="299290" cy="299288"/>
            </a:xfrm>
            <a:prstGeom prst="rect">
              <a:avLst/>
            </a:prstGeom>
            <a:grpFill/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A646438-3EB2-C700-5625-154F12552AFF}"/>
              </a:ext>
            </a:extLst>
          </p:cNvPr>
          <p:cNvGrpSpPr/>
          <p:nvPr/>
        </p:nvGrpSpPr>
        <p:grpSpPr>
          <a:xfrm>
            <a:off x="9570740" y="1702889"/>
            <a:ext cx="578213" cy="578213"/>
            <a:chOff x="4431792" y="4221088"/>
            <a:chExt cx="578213" cy="578213"/>
          </a:xfrm>
          <a:solidFill>
            <a:srgbClr val="784E30"/>
          </a:solidFill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2F0E086-6073-289F-01F4-88FCE9480A95}"/>
                </a:ext>
              </a:extLst>
            </p:cNvPr>
            <p:cNvSpPr/>
            <p:nvPr/>
          </p:nvSpPr>
          <p:spPr>
            <a:xfrm>
              <a:off x="4431792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Graphic 95" descr="Briefcase with solid fill">
              <a:extLst>
                <a:ext uri="{FF2B5EF4-FFF2-40B4-BE49-F238E27FC236}">
                  <a16:creationId xmlns:a16="http://schemas.microsoft.com/office/drawing/2014/main" id="{854B69FC-AD3B-D1D9-FFDF-7A1BC271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571253" y="4360550"/>
              <a:ext cx="299290" cy="299288"/>
            </a:xfrm>
            <a:prstGeom prst="rect">
              <a:avLst/>
            </a:prstGeom>
            <a:grpFill/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A6B5A9-34AF-6F31-B5D9-DA174F5F73E9}"/>
              </a:ext>
            </a:extLst>
          </p:cNvPr>
          <p:cNvGrpSpPr/>
          <p:nvPr/>
        </p:nvGrpSpPr>
        <p:grpSpPr>
          <a:xfrm>
            <a:off x="6144328" y="1612183"/>
            <a:ext cx="578213" cy="578213"/>
            <a:chOff x="1673540" y="4221088"/>
            <a:chExt cx="578213" cy="578213"/>
          </a:xfrm>
          <a:solidFill>
            <a:srgbClr val="784E30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F1F8C3-D92A-9C56-E8B1-FF5BE0755320}"/>
                </a:ext>
              </a:extLst>
            </p:cNvPr>
            <p:cNvSpPr/>
            <p:nvPr/>
          </p:nvSpPr>
          <p:spPr>
            <a:xfrm>
              <a:off x="1673540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98" descr="User with solid fill">
              <a:extLst>
                <a:ext uri="{FF2B5EF4-FFF2-40B4-BE49-F238E27FC236}">
                  <a16:creationId xmlns:a16="http://schemas.microsoft.com/office/drawing/2014/main" id="{7E70E19C-7AAE-5A98-42C7-0165053B7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813001" y="4360550"/>
              <a:ext cx="299290" cy="299288"/>
            </a:xfrm>
            <a:prstGeom prst="rect">
              <a:avLst/>
            </a:prstGeom>
            <a:grpFill/>
          </p:spPr>
        </p:pic>
      </p:grpSp>
      <p:pic>
        <p:nvPicPr>
          <p:cNvPr id="11" name="eona-emotional-ambient-pop-35143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2241.625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4765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1811">
        <p:sndAc>
          <p:stSnd>
            <p:snd r:embed="rId5" name="whoosh.wav"/>
          </p:stSnd>
        </p:sndAc>
      </p:transition>
    </mc:Choice>
    <mc:Fallback>
      <p:transition advTm="1811">
        <p:sndAc>
          <p:stSnd>
            <p:snd r:embed="rId5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C6FD60A-0889-6BAA-7C63-7072EFDCED28}"/>
              </a:ext>
            </a:extLst>
          </p:cNvPr>
          <p:cNvGrpSpPr/>
          <p:nvPr/>
        </p:nvGrpSpPr>
        <p:grpSpPr>
          <a:xfrm>
            <a:off x="12888" y="5661"/>
            <a:ext cx="1588418" cy="2703259"/>
            <a:chOff x="0" y="0"/>
            <a:chExt cx="3264509" cy="2998839"/>
          </a:xfrm>
          <a:solidFill>
            <a:srgbClr val="784E30"/>
          </a:solidFill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793C887A-1E2B-7F10-D134-F8CA58540289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24">
              <a:extLst>
                <a:ext uri="{FF2B5EF4-FFF2-40B4-BE49-F238E27FC236}">
                  <a16:creationId xmlns:a16="http://schemas.microsoft.com/office/drawing/2014/main" id="{608797C8-467D-07FE-67C8-ADCF723EE88F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: Shape 11">
              <a:extLst>
                <a:ext uri="{FF2B5EF4-FFF2-40B4-BE49-F238E27FC236}">
                  <a16:creationId xmlns:a16="http://schemas.microsoft.com/office/drawing/2014/main" id="{DA7EF0E8-390C-5C25-07B3-85AE7FD11708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Freeform: Shape 23">
              <a:extLst>
                <a:ext uri="{FF2B5EF4-FFF2-40B4-BE49-F238E27FC236}">
                  <a16:creationId xmlns:a16="http://schemas.microsoft.com/office/drawing/2014/main" id="{C63F64E1-B64F-B34E-F055-4EA2C8129B10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Rectangle 6">
            <a:extLst>
              <a:ext uri="{FF2B5EF4-FFF2-40B4-BE49-F238E27FC236}">
                <a16:creationId xmlns:a16="http://schemas.microsoft.com/office/drawing/2014/main" id="{8ACCD5DC-54DB-8FEB-9262-A2B8784E319F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2736304 w 2736304"/>
              <a:gd name="connsiteY2" fmla="*/ 2520280 h 2520280"/>
              <a:gd name="connsiteX3" fmla="*/ 0 w 2736304"/>
              <a:gd name="connsiteY3" fmla="*/ 2520280 h 2520280"/>
              <a:gd name="connsiteX4" fmla="*/ 0 w 2736304"/>
              <a:gd name="connsiteY4" fmla="*/ 0 h 2520280"/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0 w 2736304"/>
              <a:gd name="connsiteY2" fmla="*/ 2520280 h 2520280"/>
              <a:gd name="connsiteX3" fmla="*/ 0 w 2736304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304" h="2520280">
                <a:moveTo>
                  <a:pt x="0" y="0"/>
                </a:moveTo>
                <a:lnTo>
                  <a:pt x="2736304" y="0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rgbClr val="D6B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4BD08CE-1991-81C6-B01D-31A4924C0A39}"/>
              </a:ext>
            </a:extLst>
          </p:cNvPr>
          <p:cNvSpPr/>
          <p:nvPr/>
        </p:nvSpPr>
        <p:spPr>
          <a:xfrm rot="16200000" flipV="1">
            <a:off x="11003496" y="5672569"/>
            <a:ext cx="1181773" cy="1088475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EBA37E2-B1C5-EB91-D5A2-E3DEE383566D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809DB0F-3E35-4D03-6CBC-B7F5D61274D7}"/>
              </a:ext>
            </a:extLst>
          </p:cNvPr>
          <p:cNvSpPr/>
          <p:nvPr/>
        </p:nvSpPr>
        <p:spPr>
          <a:xfrm rot="16200000" flipV="1">
            <a:off x="11479161" y="5603550"/>
            <a:ext cx="916023" cy="503303"/>
          </a:xfrm>
          <a:custGeom>
            <a:avLst/>
            <a:gdLst>
              <a:gd name="connsiteX0" fmla="*/ 1221151 w 2047061"/>
              <a:gd name="connsiteY0" fmla="*/ 0 h 1124744"/>
              <a:gd name="connsiteX1" fmla="*/ 2047061 w 2047061"/>
              <a:gd name="connsiteY1" fmla="*/ 0 h 1124744"/>
              <a:gd name="connsiteX2" fmla="*/ 825911 w 2047061"/>
              <a:gd name="connsiteY2" fmla="*/ 1124744 h 1124744"/>
              <a:gd name="connsiteX3" fmla="*/ 0 w 2047061"/>
              <a:gd name="connsiteY3" fmla="*/ 1124744 h 1124744"/>
              <a:gd name="connsiteX4" fmla="*/ 1221151 w 2047061"/>
              <a:gd name="connsiteY4" fmla="*/ 0 h 11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061" h="1124744">
                <a:moveTo>
                  <a:pt x="1221151" y="0"/>
                </a:moveTo>
                <a:lnTo>
                  <a:pt x="2047061" y="0"/>
                </a:lnTo>
                <a:lnTo>
                  <a:pt x="825911" y="1124744"/>
                </a:lnTo>
                <a:lnTo>
                  <a:pt x="0" y="1124744"/>
                </a:lnTo>
                <a:lnTo>
                  <a:pt x="1221151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65F2337-D65D-BB2A-6DE1-6F9701F79932}"/>
              </a:ext>
            </a:extLst>
          </p:cNvPr>
          <p:cNvSpPr/>
          <p:nvPr/>
        </p:nvSpPr>
        <p:spPr>
          <a:xfrm>
            <a:off x="5346659" y="620688"/>
            <a:ext cx="5472608" cy="4032448"/>
          </a:xfrm>
          <a:prstGeom prst="roundRect">
            <a:avLst>
              <a:gd name="adj" fmla="val 196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5302324" y="4817839"/>
            <a:ext cx="2010394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5584464" y="5312807"/>
            <a:ext cx="1779620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User Name: Ahmed</a:t>
            </a:r>
            <a:endParaRPr lang="en-US" sz="1400" kern="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Password: 1234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5727702" y="5026376"/>
            <a:ext cx="1781210" cy="7106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Login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F3FB97-8AEA-4D26-AC79-04FEDAEDA9C6}"/>
              </a:ext>
            </a:extLst>
          </p:cNvPr>
          <p:cNvSpPr/>
          <p:nvPr/>
        </p:nvSpPr>
        <p:spPr>
          <a:xfrm rot="16044157" flipH="1" flipV="1">
            <a:off x="5957917" y="4277860"/>
            <a:ext cx="1281099" cy="58117"/>
          </a:xfrm>
          <a:prstGeom prst="rect">
            <a:avLst/>
          </a:pr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Freeform 292">
            <a:extLst>
              <a:ext uri="{FF2B5EF4-FFF2-40B4-BE49-F238E27FC236}">
                <a16:creationId xmlns:a16="http://schemas.microsoft.com/office/drawing/2014/main" id="{41E1E21F-DDDC-4DED-9FC7-BC0BAA599ED2}"/>
              </a:ext>
            </a:extLst>
          </p:cNvPr>
          <p:cNvSpPr/>
          <p:nvPr/>
        </p:nvSpPr>
        <p:spPr>
          <a:xfrm rot="16044157" flipH="1" flipV="1">
            <a:off x="6526653" y="4767512"/>
            <a:ext cx="183308" cy="238712"/>
          </a:xfrm>
          <a:custGeom>
            <a:avLst/>
            <a:gdLst>
              <a:gd name="connsiteX0" fmla="*/ 1895856 w 1895856"/>
              <a:gd name="connsiteY0" fmla="*/ 1103376 h 2206752"/>
              <a:gd name="connsiteX1" fmla="*/ 719328 w 1895856"/>
              <a:gd name="connsiteY1" fmla="*/ 2206752 h 2206752"/>
              <a:gd name="connsiteX2" fmla="*/ 60960 w 1895856"/>
              <a:gd name="connsiteY2" fmla="*/ 2206752 h 2206752"/>
              <a:gd name="connsiteX3" fmla="*/ 1133856 w 1895856"/>
              <a:gd name="connsiteY3" fmla="*/ 1182624 h 2206752"/>
              <a:gd name="connsiteX4" fmla="*/ 1133856 w 1895856"/>
              <a:gd name="connsiteY4" fmla="*/ 1042416 h 2206752"/>
              <a:gd name="connsiteX5" fmla="*/ 0 w 1895856"/>
              <a:gd name="connsiteY5" fmla="*/ 0 h 2206752"/>
              <a:gd name="connsiteX6" fmla="*/ 707136 w 1895856"/>
              <a:gd name="connsiteY6" fmla="*/ 0 h 2206752"/>
              <a:gd name="connsiteX7" fmla="*/ 1895856 w 1895856"/>
              <a:gd name="connsiteY7" fmla="*/ 1103376 h 220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5856" h="2206752">
                <a:moveTo>
                  <a:pt x="1895856" y="1103376"/>
                </a:moveTo>
                <a:lnTo>
                  <a:pt x="719328" y="2206752"/>
                </a:lnTo>
                <a:lnTo>
                  <a:pt x="60960" y="2206752"/>
                </a:lnTo>
                <a:lnTo>
                  <a:pt x="1133856" y="1182624"/>
                </a:lnTo>
                <a:lnTo>
                  <a:pt x="1133856" y="1042416"/>
                </a:lnTo>
                <a:lnTo>
                  <a:pt x="0" y="0"/>
                </a:lnTo>
                <a:lnTo>
                  <a:pt x="707136" y="0"/>
                </a:lnTo>
                <a:lnTo>
                  <a:pt x="1895856" y="1103376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116" tIns="22558" rIns="45116" bIns="22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7457546" y="4817839"/>
            <a:ext cx="2010394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7739686" y="5312807"/>
            <a:ext cx="1779620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It will reset entries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7882924" y="5026376"/>
            <a:ext cx="1781210" cy="7106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Clear all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F3FB97-8AEA-4D26-AC79-04FEDAEDA9C6}"/>
              </a:ext>
            </a:extLst>
          </p:cNvPr>
          <p:cNvSpPr/>
          <p:nvPr/>
        </p:nvSpPr>
        <p:spPr>
          <a:xfrm rot="16044157" flipH="1" flipV="1">
            <a:off x="8113139" y="4277860"/>
            <a:ext cx="1281099" cy="58117"/>
          </a:xfrm>
          <a:prstGeom prst="rect">
            <a:avLst/>
          </a:pr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Freeform 292">
            <a:extLst>
              <a:ext uri="{FF2B5EF4-FFF2-40B4-BE49-F238E27FC236}">
                <a16:creationId xmlns:a16="http://schemas.microsoft.com/office/drawing/2014/main" id="{41E1E21F-DDDC-4DED-9FC7-BC0BAA599ED2}"/>
              </a:ext>
            </a:extLst>
          </p:cNvPr>
          <p:cNvSpPr/>
          <p:nvPr/>
        </p:nvSpPr>
        <p:spPr>
          <a:xfrm rot="16044157" flipH="1" flipV="1">
            <a:off x="8681875" y="4767512"/>
            <a:ext cx="183308" cy="238712"/>
          </a:xfrm>
          <a:custGeom>
            <a:avLst/>
            <a:gdLst>
              <a:gd name="connsiteX0" fmla="*/ 1895856 w 1895856"/>
              <a:gd name="connsiteY0" fmla="*/ 1103376 h 2206752"/>
              <a:gd name="connsiteX1" fmla="*/ 719328 w 1895856"/>
              <a:gd name="connsiteY1" fmla="*/ 2206752 h 2206752"/>
              <a:gd name="connsiteX2" fmla="*/ 60960 w 1895856"/>
              <a:gd name="connsiteY2" fmla="*/ 2206752 h 2206752"/>
              <a:gd name="connsiteX3" fmla="*/ 1133856 w 1895856"/>
              <a:gd name="connsiteY3" fmla="*/ 1182624 h 2206752"/>
              <a:gd name="connsiteX4" fmla="*/ 1133856 w 1895856"/>
              <a:gd name="connsiteY4" fmla="*/ 1042416 h 2206752"/>
              <a:gd name="connsiteX5" fmla="*/ 0 w 1895856"/>
              <a:gd name="connsiteY5" fmla="*/ 0 h 2206752"/>
              <a:gd name="connsiteX6" fmla="*/ 707136 w 1895856"/>
              <a:gd name="connsiteY6" fmla="*/ 0 h 2206752"/>
              <a:gd name="connsiteX7" fmla="*/ 1895856 w 1895856"/>
              <a:gd name="connsiteY7" fmla="*/ 1103376 h 220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5856" h="2206752">
                <a:moveTo>
                  <a:pt x="1895856" y="1103376"/>
                </a:moveTo>
                <a:lnTo>
                  <a:pt x="719328" y="2206752"/>
                </a:lnTo>
                <a:lnTo>
                  <a:pt x="60960" y="2206752"/>
                </a:lnTo>
                <a:lnTo>
                  <a:pt x="1133856" y="1182624"/>
                </a:lnTo>
                <a:lnTo>
                  <a:pt x="1133856" y="1042416"/>
                </a:lnTo>
                <a:lnTo>
                  <a:pt x="0" y="0"/>
                </a:lnTo>
                <a:lnTo>
                  <a:pt x="707136" y="0"/>
                </a:lnTo>
                <a:lnTo>
                  <a:pt x="1895856" y="1103376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116" tIns="22558" rIns="45116" bIns="22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9623761" y="4763995"/>
            <a:ext cx="2010394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9905901" y="5258963"/>
            <a:ext cx="1779620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Close Window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10049139" y="4972532"/>
            <a:ext cx="1781210" cy="7106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Exit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F3FB97-8AEA-4D26-AC79-04FEDAEDA9C6}"/>
              </a:ext>
            </a:extLst>
          </p:cNvPr>
          <p:cNvSpPr/>
          <p:nvPr/>
        </p:nvSpPr>
        <p:spPr>
          <a:xfrm rot="14977524" flipH="1" flipV="1">
            <a:off x="9963726" y="4213356"/>
            <a:ext cx="1281099" cy="58117"/>
          </a:xfrm>
          <a:prstGeom prst="rect">
            <a:avLst/>
          </a:pr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reeform 292">
            <a:extLst>
              <a:ext uri="{FF2B5EF4-FFF2-40B4-BE49-F238E27FC236}">
                <a16:creationId xmlns:a16="http://schemas.microsoft.com/office/drawing/2014/main" id="{41E1E21F-DDDC-4DED-9FC7-BC0BAA599ED2}"/>
              </a:ext>
            </a:extLst>
          </p:cNvPr>
          <p:cNvSpPr/>
          <p:nvPr/>
        </p:nvSpPr>
        <p:spPr>
          <a:xfrm rot="16044157" flipH="1" flipV="1">
            <a:off x="10740562" y="4707489"/>
            <a:ext cx="157823" cy="226179"/>
          </a:xfrm>
          <a:custGeom>
            <a:avLst/>
            <a:gdLst>
              <a:gd name="connsiteX0" fmla="*/ 1895856 w 1895856"/>
              <a:gd name="connsiteY0" fmla="*/ 1103376 h 2206752"/>
              <a:gd name="connsiteX1" fmla="*/ 719328 w 1895856"/>
              <a:gd name="connsiteY1" fmla="*/ 2206752 h 2206752"/>
              <a:gd name="connsiteX2" fmla="*/ 60960 w 1895856"/>
              <a:gd name="connsiteY2" fmla="*/ 2206752 h 2206752"/>
              <a:gd name="connsiteX3" fmla="*/ 1133856 w 1895856"/>
              <a:gd name="connsiteY3" fmla="*/ 1182624 h 2206752"/>
              <a:gd name="connsiteX4" fmla="*/ 1133856 w 1895856"/>
              <a:gd name="connsiteY4" fmla="*/ 1042416 h 2206752"/>
              <a:gd name="connsiteX5" fmla="*/ 0 w 1895856"/>
              <a:gd name="connsiteY5" fmla="*/ 0 h 2206752"/>
              <a:gd name="connsiteX6" fmla="*/ 707136 w 1895856"/>
              <a:gd name="connsiteY6" fmla="*/ 0 h 2206752"/>
              <a:gd name="connsiteX7" fmla="*/ 1895856 w 1895856"/>
              <a:gd name="connsiteY7" fmla="*/ 1103376 h 220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5856" h="2206752">
                <a:moveTo>
                  <a:pt x="1895856" y="1103376"/>
                </a:moveTo>
                <a:lnTo>
                  <a:pt x="719328" y="2206752"/>
                </a:lnTo>
                <a:lnTo>
                  <a:pt x="60960" y="2206752"/>
                </a:lnTo>
                <a:lnTo>
                  <a:pt x="1133856" y="1182624"/>
                </a:lnTo>
                <a:lnTo>
                  <a:pt x="1133856" y="1042416"/>
                </a:lnTo>
                <a:lnTo>
                  <a:pt x="0" y="0"/>
                </a:lnTo>
                <a:lnTo>
                  <a:pt x="707136" y="0"/>
                </a:lnTo>
                <a:lnTo>
                  <a:pt x="1895856" y="1103376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116" tIns="22558" rIns="45116" bIns="22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84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: Rounded Corners 18">
            <a:extLst>
              <a:ext uri="{FF2B5EF4-FFF2-40B4-BE49-F238E27FC236}">
                <a16:creationId xmlns:a16="http://schemas.microsoft.com/office/drawing/2014/main" id="{FCB74AAB-FFB8-5181-E63A-5FCD11E0B360}"/>
              </a:ext>
            </a:extLst>
          </p:cNvPr>
          <p:cNvSpPr/>
          <p:nvPr/>
        </p:nvSpPr>
        <p:spPr>
          <a:xfrm>
            <a:off x="313822" y="1709579"/>
            <a:ext cx="4124406" cy="2367493"/>
          </a:xfrm>
          <a:prstGeom prst="roundRect">
            <a:avLst>
              <a:gd name="adj" fmla="val 9280"/>
            </a:avLst>
          </a:prstGeom>
          <a:solidFill>
            <a:srgbClr val="D6BB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21A330-14EC-A3CC-0D01-7FEF72FC8432}"/>
              </a:ext>
            </a:extLst>
          </p:cNvPr>
          <p:cNvSpPr txBox="1"/>
          <p:nvPr/>
        </p:nvSpPr>
        <p:spPr>
          <a:xfrm>
            <a:off x="404817" y="2303828"/>
            <a:ext cx="3942417" cy="15127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/>
              <a:t>Enter the username and password.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/>
              <a:t>You can find login hints written below the input boxes.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/>
              <a:t>Click </a:t>
            </a:r>
            <a:r>
              <a:rPr lang="en-GB" sz="1500" b="1" dirty="0"/>
              <a:t>Login</a:t>
            </a:r>
            <a:r>
              <a:rPr lang="en-GB" sz="1500" dirty="0"/>
              <a:t> to continue</a:t>
            </a:r>
            <a:r>
              <a:rPr lang="en-GB" sz="1500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r>
              <a:rPr lang="en-GB" sz="1500" dirty="0"/>
              <a:t>✅ Optional: Mention default login (if it's like </a:t>
            </a:r>
            <a:r>
              <a:rPr lang="en-GB" sz="1500" dirty="0" smtClean="0"/>
              <a:t>“Ahmed" </a:t>
            </a:r>
            <a:r>
              <a:rPr lang="en-GB" sz="1500" dirty="0"/>
              <a:t>/ "1234")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D7FF939-B10A-8716-B64C-4C061AB4BEE0}"/>
              </a:ext>
            </a:extLst>
          </p:cNvPr>
          <p:cNvSpPr txBox="1"/>
          <p:nvPr/>
        </p:nvSpPr>
        <p:spPr>
          <a:xfrm>
            <a:off x="1125860" y="1908249"/>
            <a:ext cx="2414425" cy="3686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b="1" dirty="0"/>
              <a:t>Login Page</a:t>
            </a:r>
            <a:endParaRPr lang="en-US" sz="1800" b="1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9A6B5A9-34AF-6F31-B5D9-DA174F5F73E9}"/>
              </a:ext>
            </a:extLst>
          </p:cNvPr>
          <p:cNvGrpSpPr/>
          <p:nvPr/>
        </p:nvGrpSpPr>
        <p:grpSpPr>
          <a:xfrm>
            <a:off x="1931033" y="1076734"/>
            <a:ext cx="673553" cy="726505"/>
            <a:chOff x="1673540" y="4221088"/>
            <a:chExt cx="578213" cy="578213"/>
          </a:xfrm>
          <a:solidFill>
            <a:srgbClr val="784E30"/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DF1F8C3-D92A-9C56-E8B1-FF5BE0755320}"/>
                </a:ext>
              </a:extLst>
            </p:cNvPr>
            <p:cNvSpPr/>
            <p:nvPr/>
          </p:nvSpPr>
          <p:spPr>
            <a:xfrm>
              <a:off x="1673540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6BB9F"/>
                </a:solidFill>
              </a:endParaRPr>
            </a:p>
          </p:txBody>
        </p:sp>
        <p:pic>
          <p:nvPicPr>
            <p:cNvPr id="112" name="Graphic 98" descr="User with solid fill">
              <a:extLst>
                <a:ext uri="{FF2B5EF4-FFF2-40B4-BE49-F238E27FC236}">
                  <a16:creationId xmlns:a16="http://schemas.microsoft.com/office/drawing/2014/main" id="{7E70E19C-7AAE-5A98-42C7-0165053B7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13001" y="4360550"/>
              <a:ext cx="299290" cy="299288"/>
            </a:xfrm>
            <a:prstGeom prst="rect">
              <a:avLst/>
            </a:prstGeom>
            <a:grpFill/>
          </p:spPr>
        </p:pic>
      </p:grpSp>
      <p:sp>
        <p:nvSpPr>
          <p:cNvPr id="113" name="Freeform 112">
            <a:extLst>
              <a:ext uri="{FF2B5EF4-FFF2-40B4-BE49-F238E27FC236}">
                <a16:creationId xmlns:a16="http://schemas.microsoft.com/office/drawing/2014/main" id="{142B84D7-A05D-204C-ABD3-BD98FE801C9C}"/>
              </a:ext>
            </a:extLst>
          </p:cNvPr>
          <p:cNvSpPr/>
          <p:nvPr/>
        </p:nvSpPr>
        <p:spPr>
          <a:xfrm>
            <a:off x="11523032" y="6145138"/>
            <a:ext cx="666030" cy="665819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20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20"/>
                  <a:pt x="333015" y="665820"/>
                </a:cubicBezTo>
                <a:cubicBezTo>
                  <a:pt x="149096" y="665820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4B0F64-6454-C44E-8642-6A0412F17602}"/>
              </a:ext>
            </a:extLst>
          </p:cNvPr>
          <p:cNvSpPr txBox="1"/>
          <p:nvPr/>
        </p:nvSpPr>
        <p:spPr>
          <a:xfrm>
            <a:off x="11530770" y="6293381"/>
            <a:ext cx="65055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P2</a:t>
            </a:r>
            <a:endParaRPr lang="en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5725" y="70044"/>
            <a:ext cx="1166830" cy="1126708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24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3" name="whoosh.wav"/>
          </p:stSnd>
        </p:sndAc>
      </p:transition>
    </mc:Choice>
    <mc:Fallback>
      <p:transition advTm="8226"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8ACCD5DC-54DB-8FEB-9262-A2B8784E319F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2736304 w 2736304"/>
              <a:gd name="connsiteY2" fmla="*/ 2520280 h 2520280"/>
              <a:gd name="connsiteX3" fmla="*/ 0 w 2736304"/>
              <a:gd name="connsiteY3" fmla="*/ 2520280 h 2520280"/>
              <a:gd name="connsiteX4" fmla="*/ 0 w 2736304"/>
              <a:gd name="connsiteY4" fmla="*/ 0 h 2520280"/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0 w 2736304"/>
              <a:gd name="connsiteY2" fmla="*/ 2520280 h 2520280"/>
              <a:gd name="connsiteX3" fmla="*/ 0 w 2736304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304" h="2520280">
                <a:moveTo>
                  <a:pt x="0" y="0"/>
                </a:moveTo>
                <a:lnTo>
                  <a:pt x="2736304" y="0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rgbClr val="D6B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EBA37E2-B1C5-EB91-D5A2-E3DEE383566D}"/>
              </a:ext>
            </a:extLst>
          </p:cNvPr>
          <p:cNvSpPr/>
          <p:nvPr/>
        </p:nvSpPr>
        <p:spPr>
          <a:xfrm rot="16200000" flipV="1">
            <a:off x="10789429" y="5434588"/>
            <a:ext cx="1456949" cy="1341926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809DB0F-3E35-4D03-6CBC-B7F5D61274D7}"/>
              </a:ext>
            </a:extLst>
          </p:cNvPr>
          <p:cNvSpPr/>
          <p:nvPr/>
        </p:nvSpPr>
        <p:spPr>
          <a:xfrm rot="16200000" flipV="1">
            <a:off x="11479204" y="5579577"/>
            <a:ext cx="916023" cy="503303"/>
          </a:xfrm>
          <a:custGeom>
            <a:avLst/>
            <a:gdLst>
              <a:gd name="connsiteX0" fmla="*/ 1221151 w 2047061"/>
              <a:gd name="connsiteY0" fmla="*/ 0 h 1124744"/>
              <a:gd name="connsiteX1" fmla="*/ 2047061 w 2047061"/>
              <a:gd name="connsiteY1" fmla="*/ 0 h 1124744"/>
              <a:gd name="connsiteX2" fmla="*/ 825911 w 2047061"/>
              <a:gd name="connsiteY2" fmla="*/ 1124744 h 1124744"/>
              <a:gd name="connsiteX3" fmla="*/ 0 w 2047061"/>
              <a:gd name="connsiteY3" fmla="*/ 1124744 h 1124744"/>
              <a:gd name="connsiteX4" fmla="*/ 1221151 w 2047061"/>
              <a:gd name="connsiteY4" fmla="*/ 0 h 11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061" h="1124744">
                <a:moveTo>
                  <a:pt x="1221151" y="0"/>
                </a:moveTo>
                <a:lnTo>
                  <a:pt x="2047061" y="0"/>
                </a:lnTo>
                <a:lnTo>
                  <a:pt x="825911" y="1124744"/>
                </a:lnTo>
                <a:lnTo>
                  <a:pt x="0" y="1124744"/>
                </a:lnTo>
                <a:lnTo>
                  <a:pt x="1221151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65F2337-D65D-BB2A-6DE1-6F9701F79932}"/>
              </a:ext>
            </a:extLst>
          </p:cNvPr>
          <p:cNvSpPr/>
          <p:nvPr/>
        </p:nvSpPr>
        <p:spPr>
          <a:xfrm>
            <a:off x="2525428" y="390788"/>
            <a:ext cx="9068954" cy="4636263"/>
          </a:xfrm>
          <a:prstGeom prst="roundRect">
            <a:avLst>
              <a:gd name="adj" fmla="val 196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6FD60A-0889-6BAA-7C63-7072EFDCED28}"/>
              </a:ext>
            </a:extLst>
          </p:cNvPr>
          <p:cNvGrpSpPr/>
          <p:nvPr/>
        </p:nvGrpSpPr>
        <p:grpSpPr>
          <a:xfrm>
            <a:off x="12888" y="5661"/>
            <a:ext cx="1588418" cy="2703259"/>
            <a:chOff x="0" y="0"/>
            <a:chExt cx="3264509" cy="2998839"/>
          </a:xfrm>
          <a:solidFill>
            <a:srgbClr val="784E30"/>
          </a:solidFill>
        </p:grpSpPr>
        <p:sp>
          <p:nvSpPr>
            <p:cNvPr id="54" name="Rectangle 6">
              <a:extLst>
                <a:ext uri="{FF2B5EF4-FFF2-40B4-BE49-F238E27FC236}">
                  <a16:creationId xmlns:a16="http://schemas.microsoft.com/office/drawing/2014/main" id="{793C887A-1E2B-7F10-D134-F8CA58540289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24">
              <a:extLst>
                <a:ext uri="{FF2B5EF4-FFF2-40B4-BE49-F238E27FC236}">
                  <a16:creationId xmlns:a16="http://schemas.microsoft.com/office/drawing/2014/main" id="{608797C8-467D-07FE-67C8-ADCF723EE88F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11">
              <a:extLst>
                <a:ext uri="{FF2B5EF4-FFF2-40B4-BE49-F238E27FC236}">
                  <a16:creationId xmlns:a16="http://schemas.microsoft.com/office/drawing/2014/main" id="{DA7EF0E8-390C-5C25-07B3-85AE7FD11708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23">
              <a:extLst>
                <a:ext uri="{FF2B5EF4-FFF2-40B4-BE49-F238E27FC236}">
                  <a16:creationId xmlns:a16="http://schemas.microsoft.com/office/drawing/2014/main" id="{C63F64E1-B64F-B34E-F055-4EA2C8129B10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25725" y="70044"/>
            <a:ext cx="1166830" cy="112670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: Rounded Corners 18">
            <a:extLst>
              <a:ext uri="{FF2B5EF4-FFF2-40B4-BE49-F238E27FC236}">
                <a16:creationId xmlns:a16="http://schemas.microsoft.com/office/drawing/2014/main" id="{FCB74AAB-FFB8-5181-E63A-5FCD11E0B360}"/>
              </a:ext>
            </a:extLst>
          </p:cNvPr>
          <p:cNvSpPr/>
          <p:nvPr/>
        </p:nvSpPr>
        <p:spPr>
          <a:xfrm>
            <a:off x="189756" y="1774515"/>
            <a:ext cx="2184227" cy="3188541"/>
          </a:xfrm>
          <a:prstGeom prst="roundRect">
            <a:avLst>
              <a:gd name="adj" fmla="val 9280"/>
            </a:avLst>
          </a:prstGeom>
          <a:solidFill>
            <a:srgbClr val="D6BB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21A330-14EC-A3CC-0D01-7FEF72FC8432}"/>
              </a:ext>
            </a:extLst>
          </p:cNvPr>
          <p:cNvSpPr txBox="1"/>
          <p:nvPr/>
        </p:nvSpPr>
        <p:spPr>
          <a:xfrm>
            <a:off x="286135" y="3017597"/>
            <a:ext cx="2087848" cy="17766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/>
            <a:r>
              <a:rPr lang="en-GB" sz="1800" dirty="0"/>
              <a:t>After login, access the main file operations like creating, editing, and saving.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7FF939-B10A-8716-B64C-4C061AB4BEE0}"/>
              </a:ext>
            </a:extLst>
          </p:cNvPr>
          <p:cNvSpPr txBox="1"/>
          <p:nvPr/>
        </p:nvSpPr>
        <p:spPr>
          <a:xfrm>
            <a:off x="286135" y="2129202"/>
            <a:ext cx="2087848" cy="73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 smtClean="0">
                <a:cs typeface="Segoe UI Light" panose="020B0502040204020203" pitchFamily="34" charset="0"/>
              </a:rPr>
              <a:t>How It Work</a:t>
            </a:r>
            <a:endParaRPr lang="en-US" b="1" dirty="0">
              <a:cs typeface="Segoe UI Light" panose="020B0502040204020203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2668087" y="3815703"/>
            <a:ext cx="20739" cy="1670069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78457" y="1734275"/>
            <a:ext cx="5953553" cy="2123419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286134" y="5559109"/>
            <a:ext cx="3624257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333772" y="6054077"/>
            <a:ext cx="3576619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You can enter your data here in these fields</a:t>
            </a:r>
          </a:p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then Move to Step 2.</a:t>
            </a:r>
          </a:p>
          <a:p>
            <a:pPr>
              <a:lnSpc>
                <a:spcPct val="110000"/>
              </a:lnSpc>
              <a:defRPr/>
            </a:pPr>
            <a:endParaRPr lang="en-US" sz="1400" kern="0" dirty="0" smtClean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333772" y="5733255"/>
            <a:ext cx="3576619" cy="1440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Step 1: Entry Fields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4066001" y="5559109"/>
            <a:ext cx="2620569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4113639" y="6091167"/>
            <a:ext cx="2412821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Click save button to save data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4113639" y="5661248"/>
            <a:ext cx="2616069" cy="3208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Step 2: Click Save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4261071" y="4708402"/>
            <a:ext cx="284696" cy="850707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2797716" y="4118688"/>
            <a:ext cx="1463355" cy="647368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Arrow Connector 113"/>
          <p:cNvCxnSpPr/>
          <p:nvPr/>
        </p:nvCxnSpPr>
        <p:spPr>
          <a:xfrm flipH="1">
            <a:off x="9550796" y="4029900"/>
            <a:ext cx="389038" cy="1529209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8883248" y="1231167"/>
            <a:ext cx="2467748" cy="2831333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6794495" y="5561707"/>
            <a:ext cx="4095540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6889818" y="6016933"/>
            <a:ext cx="4108142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Check here to see all your data as student ID wise.</a:t>
            </a:r>
          </a:p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This will be save as text file in “File” folder in same directory </a:t>
            </a:r>
            <a:r>
              <a:rPr lang="en-US" sz="1400" kern="0" dirty="0">
                <a:ea typeface="Open Sans" panose="020B0606030504020204" pitchFamily="34" charset="0"/>
                <a:cs typeface="Open Sans" panose="020B0606030504020204" pitchFamily="34" charset="0"/>
              </a:rPr>
              <a:t>where Zamini_File_Manager_v1.0.0.exe </a:t>
            </a: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is.</a:t>
            </a:r>
          </a:p>
          <a:p>
            <a:pPr>
              <a:lnSpc>
                <a:spcPct val="110000"/>
              </a:lnSpc>
              <a:defRPr/>
            </a:pPr>
            <a:endParaRPr lang="en-US" sz="1400" kern="0" dirty="0" smtClean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7002243" y="5733255"/>
            <a:ext cx="3576619" cy="1440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Step 3: View all Files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A646438-3EB2-C700-5625-154F12552AFF}"/>
              </a:ext>
            </a:extLst>
          </p:cNvPr>
          <p:cNvGrpSpPr/>
          <p:nvPr/>
        </p:nvGrpSpPr>
        <p:grpSpPr>
          <a:xfrm>
            <a:off x="970131" y="1407160"/>
            <a:ext cx="578213" cy="578213"/>
            <a:chOff x="4431792" y="4221088"/>
            <a:chExt cx="578213" cy="578213"/>
          </a:xfrm>
          <a:solidFill>
            <a:srgbClr val="784E30"/>
          </a:solidFill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2F0E086-6073-289F-01F4-88FCE9480A95}"/>
                </a:ext>
              </a:extLst>
            </p:cNvPr>
            <p:cNvSpPr/>
            <p:nvPr/>
          </p:nvSpPr>
          <p:spPr>
            <a:xfrm>
              <a:off x="4431792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Graphic 95" descr="Briefcase with solid fill">
              <a:extLst>
                <a:ext uri="{FF2B5EF4-FFF2-40B4-BE49-F238E27FC236}">
                  <a16:creationId xmlns:a16="http://schemas.microsoft.com/office/drawing/2014/main" id="{854B69FC-AD3B-D1D9-FFDF-7A1BC271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1253" y="4360550"/>
              <a:ext cx="299290" cy="299288"/>
            </a:xfrm>
            <a:prstGeom prst="rect">
              <a:avLst/>
            </a:prstGeom>
            <a:grpFill/>
          </p:spPr>
        </p:pic>
      </p:grpSp>
      <p:sp>
        <p:nvSpPr>
          <p:cNvPr id="122" name="Freeform 121">
            <a:extLst>
              <a:ext uri="{FF2B5EF4-FFF2-40B4-BE49-F238E27FC236}">
                <a16:creationId xmlns:a16="http://schemas.microsoft.com/office/drawing/2014/main" id="{142B84D7-A05D-204C-ABD3-BD98FE801C9C}"/>
              </a:ext>
            </a:extLst>
          </p:cNvPr>
          <p:cNvSpPr/>
          <p:nvPr/>
        </p:nvSpPr>
        <p:spPr>
          <a:xfrm>
            <a:off x="11523032" y="6145138"/>
            <a:ext cx="666030" cy="665819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20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20"/>
                  <a:pt x="333015" y="665820"/>
                </a:cubicBezTo>
                <a:cubicBezTo>
                  <a:pt x="149096" y="665820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4B0F64-6454-C44E-8642-6A0412F17602}"/>
              </a:ext>
            </a:extLst>
          </p:cNvPr>
          <p:cNvSpPr txBox="1"/>
          <p:nvPr/>
        </p:nvSpPr>
        <p:spPr>
          <a:xfrm>
            <a:off x="11530770" y="6293381"/>
            <a:ext cx="65055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P3</a:t>
            </a:r>
            <a:endParaRPr lang="en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11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3" name="whoosh.wav"/>
          </p:stSnd>
        </p:sndAc>
      </p:transition>
    </mc:Choice>
    <mc:Fallback>
      <p:transition advTm="8226"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8ACCD5DC-54DB-8FEB-9262-A2B8784E319F}"/>
              </a:ext>
            </a:extLst>
          </p:cNvPr>
          <p:cNvSpPr/>
          <p:nvPr/>
        </p:nvSpPr>
        <p:spPr>
          <a:xfrm rot="16200000" flipV="1">
            <a:off x="10789386" y="5458561"/>
            <a:ext cx="1456949" cy="1341926"/>
          </a:xfrm>
          <a:custGeom>
            <a:avLst/>
            <a:gdLst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2736304 w 2736304"/>
              <a:gd name="connsiteY2" fmla="*/ 2520280 h 2520280"/>
              <a:gd name="connsiteX3" fmla="*/ 0 w 2736304"/>
              <a:gd name="connsiteY3" fmla="*/ 2520280 h 2520280"/>
              <a:gd name="connsiteX4" fmla="*/ 0 w 2736304"/>
              <a:gd name="connsiteY4" fmla="*/ 0 h 2520280"/>
              <a:gd name="connsiteX0" fmla="*/ 0 w 2736304"/>
              <a:gd name="connsiteY0" fmla="*/ 0 h 2520280"/>
              <a:gd name="connsiteX1" fmla="*/ 2736304 w 2736304"/>
              <a:gd name="connsiteY1" fmla="*/ 0 h 2520280"/>
              <a:gd name="connsiteX2" fmla="*/ 0 w 2736304"/>
              <a:gd name="connsiteY2" fmla="*/ 2520280 h 2520280"/>
              <a:gd name="connsiteX3" fmla="*/ 0 w 2736304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304" h="2520280">
                <a:moveTo>
                  <a:pt x="0" y="0"/>
                </a:moveTo>
                <a:lnTo>
                  <a:pt x="2736304" y="0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rgbClr val="D6B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EBA37E2-B1C5-EB91-D5A2-E3DEE383566D}"/>
              </a:ext>
            </a:extLst>
          </p:cNvPr>
          <p:cNvSpPr/>
          <p:nvPr/>
        </p:nvSpPr>
        <p:spPr>
          <a:xfrm rot="16200000" flipV="1">
            <a:off x="10789429" y="5434588"/>
            <a:ext cx="1456949" cy="1341926"/>
          </a:xfrm>
          <a:custGeom>
            <a:avLst/>
            <a:gdLst>
              <a:gd name="connsiteX0" fmla="*/ 2429972 w 3255882"/>
              <a:gd name="connsiteY0" fmla="*/ 0 h 2998839"/>
              <a:gd name="connsiteX1" fmla="*/ 3255882 w 3255882"/>
              <a:gd name="connsiteY1" fmla="*/ 0 h 2998839"/>
              <a:gd name="connsiteX2" fmla="*/ 0 w 3255882"/>
              <a:gd name="connsiteY2" fmla="*/ 2998839 h 2998839"/>
              <a:gd name="connsiteX3" fmla="*/ 0 w 3255882"/>
              <a:gd name="connsiteY3" fmla="*/ 2238132 h 2998839"/>
              <a:gd name="connsiteX4" fmla="*/ 2429972 w 3255882"/>
              <a:gd name="connsiteY4" fmla="*/ 0 h 299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5882" h="2998839">
                <a:moveTo>
                  <a:pt x="2429972" y="0"/>
                </a:moveTo>
                <a:lnTo>
                  <a:pt x="3255882" y="0"/>
                </a:lnTo>
                <a:lnTo>
                  <a:pt x="0" y="2998839"/>
                </a:lnTo>
                <a:lnTo>
                  <a:pt x="0" y="2238132"/>
                </a:lnTo>
                <a:lnTo>
                  <a:pt x="2429972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809DB0F-3E35-4D03-6CBC-B7F5D61274D7}"/>
              </a:ext>
            </a:extLst>
          </p:cNvPr>
          <p:cNvSpPr/>
          <p:nvPr/>
        </p:nvSpPr>
        <p:spPr>
          <a:xfrm rot="16200000" flipV="1">
            <a:off x="11479204" y="5579577"/>
            <a:ext cx="916023" cy="503303"/>
          </a:xfrm>
          <a:custGeom>
            <a:avLst/>
            <a:gdLst>
              <a:gd name="connsiteX0" fmla="*/ 1221151 w 2047061"/>
              <a:gd name="connsiteY0" fmla="*/ 0 h 1124744"/>
              <a:gd name="connsiteX1" fmla="*/ 2047061 w 2047061"/>
              <a:gd name="connsiteY1" fmla="*/ 0 h 1124744"/>
              <a:gd name="connsiteX2" fmla="*/ 825911 w 2047061"/>
              <a:gd name="connsiteY2" fmla="*/ 1124744 h 1124744"/>
              <a:gd name="connsiteX3" fmla="*/ 0 w 2047061"/>
              <a:gd name="connsiteY3" fmla="*/ 1124744 h 1124744"/>
              <a:gd name="connsiteX4" fmla="*/ 1221151 w 2047061"/>
              <a:gd name="connsiteY4" fmla="*/ 0 h 11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061" h="1124744">
                <a:moveTo>
                  <a:pt x="1221151" y="0"/>
                </a:moveTo>
                <a:lnTo>
                  <a:pt x="2047061" y="0"/>
                </a:lnTo>
                <a:lnTo>
                  <a:pt x="825911" y="1124744"/>
                </a:lnTo>
                <a:lnTo>
                  <a:pt x="0" y="1124744"/>
                </a:lnTo>
                <a:lnTo>
                  <a:pt x="1221151" y="0"/>
                </a:lnTo>
                <a:close/>
              </a:path>
            </a:pathLst>
          </a:cu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65F2337-D65D-BB2A-6DE1-6F9701F79932}"/>
              </a:ext>
            </a:extLst>
          </p:cNvPr>
          <p:cNvSpPr/>
          <p:nvPr/>
        </p:nvSpPr>
        <p:spPr>
          <a:xfrm>
            <a:off x="2525428" y="390788"/>
            <a:ext cx="9068954" cy="4636263"/>
          </a:xfrm>
          <a:prstGeom prst="roundRect">
            <a:avLst>
              <a:gd name="adj" fmla="val 196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6FD60A-0889-6BAA-7C63-7072EFDCED28}"/>
              </a:ext>
            </a:extLst>
          </p:cNvPr>
          <p:cNvGrpSpPr/>
          <p:nvPr/>
        </p:nvGrpSpPr>
        <p:grpSpPr>
          <a:xfrm>
            <a:off x="12888" y="5661"/>
            <a:ext cx="1588418" cy="2703259"/>
            <a:chOff x="0" y="0"/>
            <a:chExt cx="3264509" cy="2998839"/>
          </a:xfrm>
          <a:solidFill>
            <a:srgbClr val="784E30"/>
          </a:solidFill>
        </p:grpSpPr>
        <p:sp>
          <p:nvSpPr>
            <p:cNvPr id="54" name="Rectangle 6">
              <a:extLst>
                <a:ext uri="{FF2B5EF4-FFF2-40B4-BE49-F238E27FC236}">
                  <a16:creationId xmlns:a16="http://schemas.microsoft.com/office/drawing/2014/main" id="{793C887A-1E2B-7F10-D134-F8CA58540289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24">
              <a:extLst>
                <a:ext uri="{FF2B5EF4-FFF2-40B4-BE49-F238E27FC236}">
                  <a16:creationId xmlns:a16="http://schemas.microsoft.com/office/drawing/2014/main" id="{608797C8-467D-07FE-67C8-ADCF723EE88F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11">
              <a:extLst>
                <a:ext uri="{FF2B5EF4-FFF2-40B4-BE49-F238E27FC236}">
                  <a16:creationId xmlns:a16="http://schemas.microsoft.com/office/drawing/2014/main" id="{DA7EF0E8-390C-5C25-07B3-85AE7FD11708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23">
              <a:extLst>
                <a:ext uri="{FF2B5EF4-FFF2-40B4-BE49-F238E27FC236}">
                  <a16:creationId xmlns:a16="http://schemas.microsoft.com/office/drawing/2014/main" id="{C63F64E1-B64F-B34E-F055-4EA2C8129B10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25725" y="70044"/>
            <a:ext cx="1166830" cy="112670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: Rounded Corners 18">
            <a:extLst>
              <a:ext uri="{FF2B5EF4-FFF2-40B4-BE49-F238E27FC236}">
                <a16:creationId xmlns:a16="http://schemas.microsoft.com/office/drawing/2014/main" id="{FCB74AAB-FFB8-5181-E63A-5FCD11E0B360}"/>
              </a:ext>
            </a:extLst>
          </p:cNvPr>
          <p:cNvSpPr/>
          <p:nvPr/>
        </p:nvSpPr>
        <p:spPr>
          <a:xfrm>
            <a:off x="189756" y="1774515"/>
            <a:ext cx="2184227" cy="3188541"/>
          </a:xfrm>
          <a:prstGeom prst="roundRect">
            <a:avLst>
              <a:gd name="adj" fmla="val 9280"/>
            </a:avLst>
          </a:prstGeom>
          <a:solidFill>
            <a:srgbClr val="D6BB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21A330-14EC-A3CC-0D01-7FEF72FC8432}"/>
              </a:ext>
            </a:extLst>
          </p:cNvPr>
          <p:cNvSpPr txBox="1"/>
          <p:nvPr/>
        </p:nvSpPr>
        <p:spPr>
          <a:xfrm>
            <a:off x="261764" y="3017597"/>
            <a:ext cx="2087848" cy="17766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/>
            <a:r>
              <a:rPr lang="en-GB" sz="1800" dirty="0" smtClean="0"/>
              <a:t>You can delete, add new, exit also you can get help anytime from help section or contact use from there.</a:t>
            </a:r>
            <a:endParaRPr lang="en-GB" sz="1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7FF939-B10A-8716-B64C-4C061AB4BEE0}"/>
              </a:ext>
            </a:extLst>
          </p:cNvPr>
          <p:cNvSpPr txBox="1"/>
          <p:nvPr/>
        </p:nvSpPr>
        <p:spPr>
          <a:xfrm>
            <a:off x="262148" y="2129202"/>
            <a:ext cx="2087848" cy="73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 smtClean="0">
                <a:cs typeface="Segoe UI Light" panose="020B0502040204020203" pitchFamily="34" charset="0"/>
              </a:rPr>
              <a:t>Extra Features</a:t>
            </a:r>
            <a:endParaRPr lang="en-US" b="1" dirty="0">
              <a:cs typeface="Segoe UI Light" panose="020B0502040204020203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2668087" y="3815703"/>
            <a:ext cx="20739" cy="1670069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78457" y="1734275"/>
            <a:ext cx="5953553" cy="2123419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286134" y="5445224"/>
            <a:ext cx="3624257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248BB76-FAA6-52D5-4587-3B5231A2613A}"/>
              </a:ext>
            </a:extLst>
          </p:cNvPr>
          <p:cNvSpPr txBox="1"/>
          <p:nvPr/>
        </p:nvSpPr>
        <p:spPr>
          <a:xfrm>
            <a:off x="333772" y="6054077"/>
            <a:ext cx="3576619" cy="592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400" kern="0" dirty="0" smtClean="0">
                <a:ea typeface="Open Sans" panose="020B0606030504020204" pitchFamily="34" charset="0"/>
                <a:cs typeface="Open Sans" panose="020B0606030504020204" pitchFamily="34" charset="0"/>
              </a:rPr>
              <a:t>You can open and edit then click save the current record for update the record</a:t>
            </a:r>
          </a:p>
          <a:p>
            <a:pPr>
              <a:lnSpc>
                <a:spcPct val="110000"/>
              </a:lnSpc>
              <a:defRPr/>
            </a:pPr>
            <a:endParaRPr lang="en-US" sz="1400" kern="0" dirty="0" smtClean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333772" y="5636563"/>
            <a:ext cx="3576619" cy="248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Edit and save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5474741" y="5445224"/>
            <a:ext cx="1222313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4113639" y="5661248"/>
            <a:ext cx="1449853" cy="3208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endParaRPr lang="en-US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475294" y="4115823"/>
            <a:ext cx="1619118" cy="647368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Arrow Connector 113"/>
          <p:cNvCxnSpPr/>
          <p:nvPr/>
        </p:nvCxnSpPr>
        <p:spPr>
          <a:xfrm flipH="1">
            <a:off x="8337343" y="2460296"/>
            <a:ext cx="781406" cy="104608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8930732" y="1244877"/>
            <a:ext cx="2467748" cy="2831333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A646438-3EB2-C700-5625-154F12552AFF}"/>
              </a:ext>
            </a:extLst>
          </p:cNvPr>
          <p:cNvGrpSpPr/>
          <p:nvPr/>
        </p:nvGrpSpPr>
        <p:grpSpPr>
          <a:xfrm>
            <a:off x="970131" y="1407160"/>
            <a:ext cx="578213" cy="578213"/>
            <a:chOff x="4431792" y="4221088"/>
            <a:chExt cx="578213" cy="578213"/>
          </a:xfrm>
          <a:solidFill>
            <a:srgbClr val="784E30"/>
          </a:solidFill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2F0E086-6073-289F-01F4-88FCE9480A95}"/>
                </a:ext>
              </a:extLst>
            </p:cNvPr>
            <p:cNvSpPr/>
            <p:nvPr/>
          </p:nvSpPr>
          <p:spPr>
            <a:xfrm>
              <a:off x="4431792" y="4221088"/>
              <a:ext cx="578213" cy="5782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Graphic 95" descr="Briefcase with solid fill">
              <a:extLst>
                <a:ext uri="{FF2B5EF4-FFF2-40B4-BE49-F238E27FC236}">
                  <a16:creationId xmlns:a16="http://schemas.microsoft.com/office/drawing/2014/main" id="{854B69FC-AD3B-D1D9-FFDF-7A1BC271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1253" y="4360550"/>
              <a:ext cx="299290" cy="299288"/>
            </a:xfrm>
            <a:prstGeom prst="rect">
              <a:avLst/>
            </a:prstGeom>
            <a:grpFill/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6906042" y="5445224"/>
            <a:ext cx="1222313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8337343" y="5445224"/>
            <a:ext cx="1222313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9768643" y="5445224"/>
            <a:ext cx="1222313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6704792" y="5557655"/>
            <a:ext cx="1506100" cy="9409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Clear all form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8282034" y="5583991"/>
            <a:ext cx="1296143" cy="9401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Logout to login window</a:t>
            </a:r>
            <a:endParaRPr lang="en-US" sz="1800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9741328" y="5593663"/>
            <a:ext cx="1296143" cy="9401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Exit All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343678" y="4751853"/>
            <a:ext cx="4317" cy="711478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84098" y="4115823"/>
            <a:ext cx="1619118" cy="647368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9601707" y="4115823"/>
            <a:ext cx="1619118" cy="647368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7892902" y="4115823"/>
            <a:ext cx="1619118" cy="647368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697773" y="4772243"/>
            <a:ext cx="4317" cy="711478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0286742" y="4794214"/>
            <a:ext cx="4317" cy="711478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9" idx="0"/>
          </p:cNvCxnSpPr>
          <p:nvPr/>
        </p:nvCxnSpPr>
        <p:spPr>
          <a:xfrm>
            <a:off x="2786362" y="774512"/>
            <a:ext cx="1868235" cy="4670712"/>
          </a:xfrm>
          <a:prstGeom prst="straightConnector1">
            <a:avLst/>
          </a:prstGeom>
          <a:ln w="76200">
            <a:solidFill>
              <a:srgbClr val="784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142B84D7-A05D-204C-ABD3-BD98FE801C9C}"/>
              </a:ext>
            </a:extLst>
          </p:cNvPr>
          <p:cNvSpPr/>
          <p:nvPr/>
        </p:nvSpPr>
        <p:spPr>
          <a:xfrm>
            <a:off x="11523032" y="6145138"/>
            <a:ext cx="666030" cy="665819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20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20"/>
                  <a:pt x="333015" y="665820"/>
                </a:cubicBezTo>
                <a:cubicBezTo>
                  <a:pt x="149096" y="665820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4B0F64-6454-C44E-8642-6A0412F17602}"/>
              </a:ext>
            </a:extLst>
          </p:cNvPr>
          <p:cNvSpPr txBox="1"/>
          <p:nvPr/>
        </p:nvSpPr>
        <p:spPr>
          <a:xfrm>
            <a:off x="11530770" y="6293381"/>
            <a:ext cx="65055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P4</a:t>
            </a:r>
            <a:endParaRPr lang="en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9BB8DF-9AB7-F7C0-51CB-93273CC8A12C}"/>
              </a:ext>
            </a:extLst>
          </p:cNvPr>
          <p:cNvSpPr/>
          <p:nvPr/>
        </p:nvSpPr>
        <p:spPr>
          <a:xfrm>
            <a:off x="4043440" y="5445224"/>
            <a:ext cx="1222313" cy="116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4119476" y="5584430"/>
            <a:ext cx="1110840" cy="9409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Get help or contact us</a:t>
            </a:r>
            <a:endParaRPr lang="en-US" sz="1800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D6E1B0-41E9-1CB9-CF27-6F350F04FAC2}"/>
              </a:ext>
            </a:extLst>
          </p:cNvPr>
          <p:cNvSpPr txBox="1"/>
          <p:nvPr/>
        </p:nvSpPr>
        <p:spPr>
          <a:xfrm>
            <a:off x="5314287" y="5557655"/>
            <a:ext cx="1506100" cy="9409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cs typeface="Segoe UI Light" panose="020B0502040204020203" pitchFamily="34" charset="0"/>
              </a:rPr>
              <a:t>Delete current Record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29626" y="529967"/>
            <a:ext cx="396434" cy="234737"/>
          </a:xfrm>
          <a:prstGeom prst="rect">
            <a:avLst/>
          </a:prstGeom>
          <a:noFill/>
          <a:ln w="381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15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3" name="whoosh.wav"/>
          </p:stSnd>
        </p:sndAc>
      </p:transition>
    </mc:Choice>
    <mc:Fallback>
      <p:transition advTm="8226"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Model shp145"/>
          <p:cNvSpPr/>
          <p:nvPr/>
        </p:nvSpPr>
        <p:spPr>
          <a:xfrm>
            <a:off x="6350" y="24521"/>
            <a:ext cx="12172962" cy="6860863"/>
          </a:xfrm>
          <a:prstGeom prst="rect">
            <a:avLst/>
          </a:prstGeom>
          <a:solidFill>
            <a:srgbClr val="D6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304">
              <a:defRPr/>
            </a:pPr>
            <a:endParaRPr lang="es-UY" sz="2394" dirty="0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6FD60A-0889-6BAA-7C63-7072EFDCED28}"/>
              </a:ext>
            </a:extLst>
          </p:cNvPr>
          <p:cNvGrpSpPr/>
          <p:nvPr/>
        </p:nvGrpSpPr>
        <p:grpSpPr>
          <a:xfrm>
            <a:off x="12888" y="5661"/>
            <a:ext cx="1588418" cy="2703259"/>
            <a:chOff x="0" y="0"/>
            <a:chExt cx="3264509" cy="2998839"/>
          </a:xfrm>
          <a:solidFill>
            <a:srgbClr val="784E30"/>
          </a:solidFill>
        </p:grpSpPr>
        <p:sp>
          <p:nvSpPr>
            <p:cNvPr id="54" name="Rectangle 6">
              <a:extLst>
                <a:ext uri="{FF2B5EF4-FFF2-40B4-BE49-F238E27FC236}">
                  <a16:creationId xmlns:a16="http://schemas.microsoft.com/office/drawing/2014/main" id="{793C887A-1E2B-7F10-D134-F8CA58540289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2736304 w 2736304"/>
                <a:gd name="connsiteY2" fmla="*/ 2520280 h 2520280"/>
                <a:gd name="connsiteX3" fmla="*/ 0 w 2736304"/>
                <a:gd name="connsiteY3" fmla="*/ 2520280 h 2520280"/>
                <a:gd name="connsiteX4" fmla="*/ 0 w 2736304"/>
                <a:gd name="connsiteY4" fmla="*/ 0 h 2520280"/>
                <a:gd name="connsiteX0" fmla="*/ 0 w 2736304"/>
                <a:gd name="connsiteY0" fmla="*/ 0 h 2520280"/>
                <a:gd name="connsiteX1" fmla="*/ 2736304 w 2736304"/>
                <a:gd name="connsiteY1" fmla="*/ 0 h 2520280"/>
                <a:gd name="connsiteX2" fmla="*/ 0 w 2736304"/>
                <a:gd name="connsiteY2" fmla="*/ 2520280 h 2520280"/>
                <a:gd name="connsiteX3" fmla="*/ 0 w 2736304"/>
                <a:gd name="connsiteY3" fmla="*/ 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304" h="252028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24">
              <a:extLst>
                <a:ext uri="{FF2B5EF4-FFF2-40B4-BE49-F238E27FC236}">
                  <a16:creationId xmlns:a16="http://schemas.microsoft.com/office/drawing/2014/main" id="{608797C8-467D-07FE-67C8-ADCF723EE88F}"/>
                </a:ext>
              </a:extLst>
            </p:cNvPr>
            <p:cNvSpPr/>
            <p:nvPr/>
          </p:nvSpPr>
          <p:spPr>
            <a:xfrm>
              <a:off x="112420" y="112192"/>
              <a:ext cx="2640940" cy="2432445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11">
              <a:extLst>
                <a:ext uri="{FF2B5EF4-FFF2-40B4-BE49-F238E27FC236}">
                  <a16:creationId xmlns:a16="http://schemas.microsoft.com/office/drawing/2014/main" id="{DA7EF0E8-390C-5C25-07B3-85AE7FD11708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>
                <a:gd name="connsiteX0" fmla="*/ 2429972 w 3255882"/>
                <a:gd name="connsiteY0" fmla="*/ 0 h 2998839"/>
                <a:gd name="connsiteX1" fmla="*/ 3255882 w 3255882"/>
                <a:gd name="connsiteY1" fmla="*/ 0 h 2998839"/>
                <a:gd name="connsiteX2" fmla="*/ 0 w 3255882"/>
                <a:gd name="connsiteY2" fmla="*/ 2998839 h 2998839"/>
                <a:gd name="connsiteX3" fmla="*/ 0 w 3255882"/>
                <a:gd name="connsiteY3" fmla="*/ 2238132 h 2998839"/>
                <a:gd name="connsiteX4" fmla="*/ 2429972 w 3255882"/>
                <a:gd name="connsiteY4" fmla="*/ 0 h 299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5882" h="2998839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23">
              <a:extLst>
                <a:ext uri="{FF2B5EF4-FFF2-40B4-BE49-F238E27FC236}">
                  <a16:creationId xmlns:a16="http://schemas.microsoft.com/office/drawing/2014/main" id="{C63F64E1-B64F-B34E-F055-4EA2C8129B10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>
                <a:gd name="connsiteX0" fmla="*/ 1221151 w 2047061"/>
                <a:gd name="connsiteY0" fmla="*/ 0 h 1124744"/>
                <a:gd name="connsiteX1" fmla="*/ 2047061 w 2047061"/>
                <a:gd name="connsiteY1" fmla="*/ 0 h 1124744"/>
                <a:gd name="connsiteX2" fmla="*/ 825911 w 2047061"/>
                <a:gd name="connsiteY2" fmla="*/ 1124744 h 1124744"/>
                <a:gd name="connsiteX3" fmla="*/ 0 w 2047061"/>
                <a:gd name="connsiteY3" fmla="*/ 1124744 h 1124744"/>
                <a:gd name="connsiteX4" fmla="*/ 1221151 w 2047061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061" h="1124744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25725" y="70044"/>
            <a:ext cx="1166830" cy="112670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SlideModel shp146">
            <a:hlinkClick r:id="rId5"/>
          </p:cNvPr>
          <p:cNvSpPr/>
          <p:nvPr/>
        </p:nvSpPr>
        <p:spPr>
          <a:xfrm>
            <a:off x="4532703" y="4953887"/>
            <a:ext cx="2835387" cy="608646"/>
          </a:xfrm>
          <a:prstGeom prst="roundRect">
            <a:avLst/>
          </a:prstGeom>
          <a:solidFill>
            <a:srgbClr val="78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304">
              <a:defRPr/>
            </a:pPr>
            <a:r>
              <a:rPr lang="en-US" sz="2394" b="1" dirty="0">
                <a:solidFill>
                  <a:prstClr val="white"/>
                </a:solidFill>
                <a:latin typeface="Segoe UI"/>
              </a:rPr>
              <a:t>SUBSCRIBE NOW</a:t>
            </a:r>
            <a:endParaRPr lang="es-UY" sz="2394" b="1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8" name="SlideModel shp147"/>
          <p:cNvSpPr>
            <a:spLocks noChangeAspect="1" noEditPoints="1"/>
          </p:cNvSpPr>
          <p:nvPr/>
        </p:nvSpPr>
        <p:spPr bwMode="auto">
          <a:xfrm rot="6089969">
            <a:off x="7140891" y="3874501"/>
            <a:ext cx="1736945" cy="699563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296" tIns="45648" rIns="91296" bIns="45648" numCol="1" anchor="t" anchorCtr="0" compatLnSpc="1">
            <a:prstTxWarp prst="textNoShape">
              <a:avLst/>
            </a:prstTxWarp>
          </a:bodyPr>
          <a:lstStyle/>
          <a:p>
            <a:pPr defTabSz="913304">
              <a:defRPr/>
            </a:pPr>
            <a:endParaRPr lang="en-US" sz="2394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23" name="SlideModel shp157"/>
          <p:cNvSpPr/>
          <p:nvPr/>
        </p:nvSpPr>
        <p:spPr>
          <a:xfrm>
            <a:off x="4677788" y="5645668"/>
            <a:ext cx="2545216" cy="3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GB" sz="2000" dirty="0">
                <a:solidFill>
                  <a:schemeClr val="tx1"/>
                </a:solidFill>
              </a:rPr>
              <a:t>@Zamini.Musafir123</a:t>
            </a:r>
          </a:p>
        </p:txBody>
      </p:sp>
      <p:sp>
        <p:nvSpPr>
          <p:cNvPr id="129" name="Oval 128"/>
          <p:cNvSpPr/>
          <p:nvPr/>
        </p:nvSpPr>
        <p:spPr>
          <a:xfrm>
            <a:off x="4214164" y="115991"/>
            <a:ext cx="3472465" cy="335306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784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SlideModel shp148"/>
          <p:cNvSpPr txBox="1"/>
          <p:nvPr/>
        </p:nvSpPr>
        <p:spPr>
          <a:xfrm>
            <a:off x="2638028" y="3501008"/>
            <a:ext cx="6624736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b="1" dirty="0" err="1"/>
              <a:t>Zamini</a:t>
            </a:r>
            <a:r>
              <a:rPr lang="en-GB" b="1" dirty="0"/>
              <a:t> </a:t>
            </a:r>
            <a:r>
              <a:rPr lang="en-GB" b="1" dirty="0" err="1" smtClean="0"/>
              <a:t>Musafir</a:t>
            </a:r>
            <a:r>
              <a:rPr lang="en-GB" b="1" dirty="0" smtClean="0"/>
              <a:t> </a:t>
            </a:r>
            <a:r>
              <a:rPr lang="ur-PK" b="1" dirty="0" smtClean="0"/>
              <a:t>زمینی </a:t>
            </a:r>
            <a:r>
              <a:rPr lang="ur-PK" b="1" dirty="0"/>
              <a:t>مسافر 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(</a:t>
            </a:r>
            <a:r>
              <a:rPr lang="en-GB" b="1" dirty="0" smtClean="0"/>
              <a:t>Tour </a:t>
            </a:r>
            <a:r>
              <a:rPr lang="en-GB" b="1" dirty="0"/>
              <a:t>of the </a:t>
            </a:r>
            <a:r>
              <a:rPr lang="en-GB" b="1" dirty="0" smtClean="0"/>
              <a:t>Universe)</a:t>
            </a:r>
          </a:p>
          <a:p>
            <a:pPr fontAlgn="ctr"/>
            <a:endParaRPr lang="en-GB" dirty="0" smtClean="0"/>
          </a:p>
          <a:p>
            <a:r>
              <a:rPr lang="en-GB" dirty="0"/>
              <a:t/>
            </a:r>
            <a:br>
              <a:rPr lang="en-GB" dirty="0"/>
            </a:br>
            <a:endParaRPr lang="es-UY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7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8226">
        <p:sndAc>
          <p:stSnd>
            <p:snd r:embed="rId3" name="whoosh.wav"/>
          </p:stSnd>
        </p:sndAc>
      </p:transition>
    </mc:Choice>
    <mc:Fallback>
      <p:transition advTm="8226"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6731</TotalTime>
  <Words>328</Words>
  <Application>Microsoft Office PowerPoint</Application>
  <PresentationFormat>Custom</PresentationFormat>
  <Paragraphs>63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Open Sans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User</cp:lastModifiedBy>
  <cp:revision>158</cp:revision>
  <dcterms:created xsi:type="dcterms:W3CDTF">2013-09-12T13:05:01Z</dcterms:created>
  <dcterms:modified xsi:type="dcterms:W3CDTF">2025-06-21T13:30:05Z</dcterms:modified>
</cp:coreProperties>
</file>